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BB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7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8B99-F816-46EA-A332-32F18257D7AF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ADEB4-6BF5-4FA7-8336-844E22FBF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845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8B99-F816-46EA-A332-32F18257D7AF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ADEB4-6BF5-4FA7-8336-844E22FBF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691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8B99-F816-46EA-A332-32F18257D7AF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ADEB4-6BF5-4FA7-8336-844E22FBF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394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8B99-F816-46EA-A332-32F18257D7AF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ADEB4-6BF5-4FA7-8336-844E22FBF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529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8B99-F816-46EA-A332-32F18257D7AF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ADEB4-6BF5-4FA7-8336-844E22FBF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522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8B99-F816-46EA-A332-32F18257D7AF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ADEB4-6BF5-4FA7-8336-844E22FBF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881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8B99-F816-46EA-A332-32F18257D7AF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ADEB4-6BF5-4FA7-8336-844E22FBF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324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8B99-F816-46EA-A332-32F18257D7AF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ADEB4-6BF5-4FA7-8336-844E22FBF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42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8B99-F816-46EA-A332-32F18257D7AF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ADEB4-6BF5-4FA7-8336-844E22FBF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286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8B99-F816-46EA-A332-32F18257D7AF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ADEB4-6BF5-4FA7-8336-844E22FBF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835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8B99-F816-46EA-A332-32F18257D7AF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ADEB4-6BF5-4FA7-8336-844E22FBF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386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48B99-F816-46EA-A332-32F18257D7AF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ADEB4-6BF5-4FA7-8336-844E22FBF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239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8F67A-95C5-1342-9088-48C30E142C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4891" y="144710"/>
            <a:ext cx="8716161" cy="6568580"/>
          </a:xfrm>
          <a:ln w="38100">
            <a:solidFill>
              <a:srgbClr val="E3BB29"/>
            </a:solidFill>
          </a:ln>
        </p:spPr>
        <p:txBody>
          <a:bodyPr anchor="t">
            <a:norm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i="0" u="none" strike="noStrike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Special thank you to our </a:t>
            </a:r>
            <a:br>
              <a:rPr lang="en-US" sz="1600" b="1" i="0" u="none" strike="noStrike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</a:br>
            <a:r>
              <a:rPr lang="en-US" sz="1600" b="1" i="0" u="none" strike="noStrike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Table Sponsors, Justice, and Freedom Supporters!</a:t>
            </a:r>
            <a:br>
              <a:rPr lang="en-US" sz="1600" b="1" i="0" u="none" strike="noStrike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</a:br>
            <a:br>
              <a:rPr lang="en-US" sz="1400" b="1" i="0" u="none" strike="noStrike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</a:br>
            <a:r>
              <a:rPr lang="en-US" sz="1600" b="1" i="0" u="none" strike="noStrike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Table Sponsors</a:t>
            </a:r>
            <a:br>
              <a:rPr lang="en-US" sz="1300" b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</a:br>
            <a:r>
              <a:rPr lang="en-US" sz="1300" b="0" i="0" u="none" strike="noStrike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Charlie and Lynn Crow</a:t>
            </a:r>
            <a:br>
              <a:rPr lang="en-US" sz="1300" b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</a:br>
            <a:r>
              <a:rPr lang="en-US" sz="1300" b="0" i="0" u="none" strike="noStrike" dirty="0" err="1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Jozelyn</a:t>
            </a:r>
            <a:r>
              <a:rPr lang="en-US" sz="1300" b="0" i="0" u="none" strike="noStrike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 &amp; Peter Davis</a:t>
            </a:r>
            <a:br>
              <a:rPr lang="en-US" sz="1300" b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</a:br>
            <a:r>
              <a:rPr lang="en-US" sz="1300" b="0" i="0" u="none" strike="noStrike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Ann &amp; Bernie Flynn</a:t>
            </a:r>
            <a:br>
              <a:rPr lang="en-US" sz="1300" b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</a:br>
            <a:r>
              <a:rPr lang="en-US" sz="1300" b="0" i="0" u="none" strike="noStrike" dirty="0" err="1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JaZams</a:t>
            </a:r>
            <a:br>
              <a:rPr lang="en-US" sz="1300" b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</a:br>
            <a:r>
              <a:rPr lang="en-US" sz="1300" b="0" i="0" u="none" strike="noStrike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David and Karen Miller</a:t>
            </a:r>
            <a:br>
              <a:rPr lang="en-US" sz="1300" b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</a:br>
            <a:r>
              <a:rPr lang="en-US" sz="1300" b="0" i="0" u="none" strike="noStrike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Mary Ann Munson</a:t>
            </a:r>
            <a:br>
              <a:rPr lang="en-US" sz="1300" b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</a:br>
            <a:r>
              <a:rPr lang="en-US" sz="1300" b="0" i="0" u="none" strike="noStrike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The Yedlin Group</a:t>
            </a:r>
            <a:br>
              <a:rPr lang="en-US" sz="1300" b="0" i="0" u="none" strike="noStrike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</a:br>
            <a:br>
              <a:rPr lang="en-US" sz="1300" b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</a:br>
            <a:r>
              <a:rPr lang="en-US" sz="1600" b="1" i="0" u="none" strike="noStrike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Justice Supporter</a:t>
            </a:r>
            <a:br>
              <a:rPr lang="en-US" sz="1300" b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</a:br>
            <a:r>
              <a:rPr lang="en-US" sz="1300" b="0" i="0" u="none" strike="noStrike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Michelle &amp; Philip Burgess</a:t>
            </a:r>
            <a:br>
              <a:rPr lang="en-US" sz="1300" b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</a:br>
            <a:r>
              <a:rPr lang="en-US" sz="1300" b="0" i="0" u="none" strike="noStrike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Mary Catherine Cuff &amp; William Wolf</a:t>
            </a:r>
            <a:br>
              <a:rPr lang="en-US" sz="1300" b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</a:br>
            <a:r>
              <a:rPr lang="en-US" sz="1300" b="0" i="0" u="none" strike="noStrike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Jim Floyd</a:t>
            </a:r>
            <a:br>
              <a:rPr lang="en-US" sz="1300" b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</a:br>
            <a:r>
              <a:rPr lang="en-US" sz="1300" b="0" i="0" u="none" strike="noStrike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Ken &amp; </a:t>
            </a:r>
            <a:r>
              <a:rPr lang="en-US" sz="1300" b="0" i="0" u="none" strike="noStrike" dirty="0" err="1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Tema</a:t>
            </a:r>
            <a:r>
              <a:rPr lang="en-US" sz="1300" b="0" i="0" u="none" strike="noStrike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 </a:t>
            </a:r>
            <a:r>
              <a:rPr lang="en-US" sz="1300" b="0" i="0" u="none" strike="noStrike" dirty="0" err="1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Javerbaum</a:t>
            </a:r>
            <a:br>
              <a:rPr lang="en-US" sz="1300" b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</a:br>
            <a:r>
              <a:rPr lang="en-US" sz="1300" b="0" i="0" u="none" strike="noStrike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Aiden Kahn</a:t>
            </a:r>
            <a:br>
              <a:rPr lang="en-US" sz="1300" b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</a:br>
            <a:r>
              <a:rPr lang="en-US" sz="1300" b="0" i="0" u="none" strike="noStrike" dirty="0" err="1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Willlem</a:t>
            </a:r>
            <a:r>
              <a:rPr lang="en-US" sz="1300" b="0" i="0" u="none" strike="noStrike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 </a:t>
            </a:r>
            <a:r>
              <a:rPr lang="en-US" sz="1300" b="0" i="0" u="none" strike="noStrike" dirty="0" err="1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Kooyker</a:t>
            </a:r>
            <a:br>
              <a:rPr lang="en-US" sz="1300" b="0" i="0" u="none" strike="noStrike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</a:br>
            <a:br>
              <a:rPr lang="en-US" sz="1300" b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</a:br>
            <a:r>
              <a:rPr lang="en-US" sz="1600" b="1" i="0" u="none" strike="noStrike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Freedom Supporter</a:t>
            </a:r>
            <a:br>
              <a:rPr lang="en-US" sz="1300" b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</a:br>
            <a:r>
              <a:rPr lang="en-US" sz="1300" b="0" i="0" u="none" strike="noStrike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Margaret </a:t>
            </a:r>
            <a:r>
              <a:rPr lang="en-US" sz="1300" b="0" i="0" u="none" strike="noStrike" dirty="0" err="1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Cardner</a:t>
            </a:r>
            <a:br>
              <a:rPr lang="en-US" sz="1300" b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</a:br>
            <a:r>
              <a:rPr lang="en-US" sz="1300" b="0" i="0" u="none" strike="noStrike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Robert &amp; Cynthia Hendrickson</a:t>
            </a:r>
            <a:br>
              <a:rPr lang="en-US" sz="1300" b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</a:br>
            <a:r>
              <a:rPr lang="en-US" sz="1300" b="0" i="0" u="none" strike="noStrike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Richard Hepburn</a:t>
            </a:r>
            <a:br>
              <a:rPr lang="en-US" sz="1300" b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</a:br>
            <a:r>
              <a:rPr lang="en-US" sz="1300" b="0" i="0" u="none" strike="noStrike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Mercy Ingraham</a:t>
            </a:r>
            <a:br>
              <a:rPr lang="en-US" sz="1300" b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</a:br>
            <a:r>
              <a:rPr lang="en-US" sz="1300" b="0" i="0" u="none" strike="noStrike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Jennifer </a:t>
            </a:r>
            <a:r>
              <a:rPr lang="en-US" sz="1300" b="0" i="0" u="none" strike="noStrike" dirty="0" err="1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Kushinka</a:t>
            </a:r>
            <a:br>
              <a:rPr lang="en-US" sz="1300" b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</a:br>
            <a:r>
              <a:rPr lang="en-US" sz="1300" b="0" i="0" u="none" strike="noStrike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Cheryl and Robert Mooney</a:t>
            </a:r>
            <a:br>
              <a:rPr lang="en-US" sz="1300" b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</a:br>
            <a:r>
              <a:rPr lang="en-US" sz="1300" b="0" i="0" u="none" strike="noStrike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Debbie &amp; Jack Morrison</a:t>
            </a:r>
            <a:br>
              <a:rPr lang="en-US" sz="1300" b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</a:br>
            <a:r>
              <a:rPr lang="en-US" sz="1300" b="0" i="0" u="none" strike="noStrike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Rosa &amp; Patrick </a:t>
            </a:r>
            <a:r>
              <a:rPr lang="en-US" sz="1300" b="0" i="0" u="none" strike="noStrike" dirty="0" err="1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Mulleady</a:t>
            </a:r>
            <a:br>
              <a:rPr lang="en-US" sz="1300" b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</a:br>
            <a:r>
              <a:rPr lang="en-US" sz="1300" b="0" i="0" u="none" strike="noStrike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Julius Rosenwald III</a:t>
            </a:r>
            <a:br>
              <a:rPr lang="en-US" sz="1300" b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</a:br>
            <a:r>
              <a:rPr lang="en-US" sz="1300" b="0" i="0" u="none" strike="noStrike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Rhonda </a:t>
            </a:r>
            <a:r>
              <a:rPr lang="en-US" sz="1300" b="0" i="0" u="none" strike="noStrike" dirty="0" err="1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Schaffler</a:t>
            </a:r>
            <a:endParaRPr lang="en-US" sz="13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78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2576</TotalTime>
  <Words>122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Garamond</vt:lpstr>
      <vt:lpstr>Office Theme</vt:lpstr>
      <vt:lpstr>Special thank you to our  Table Sponsors, Justice, and Freedom Supporters!  Table Sponsors Charlie and Lynn Crow Jozelyn &amp; Peter Davis Ann &amp; Bernie Flynn JaZams David and Karen Miller Mary Ann Munson The Yedlin Group  Justice Supporter Michelle &amp; Philip Burgess Mary Catherine Cuff &amp; William Wolf Jim Floyd Ken &amp; Tema Javerbaum Aiden Kahn Willlem Kooyker  Freedom Supporter Margaret Cardner Robert &amp; Cynthia Hendrickson Richard Hepburn Mercy Ingraham Jennifer Kushinka Cheryl and Robert Mooney Debbie &amp; Jack Morrison Rosa &amp; Patrick Mulleady Julius Rosenwald III Rhonda Schaffler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Special thank you to our  Table Sponsors, Justice, and Freedom Supporters!  Table Sponsors Charlie and Lynn Crow Jozelyn &amp; Peter Davis Ann &amp; Bernie Flynn JaZams David and Karen Miller Mary Ann Munson The Yedlin Group  Justice Supporter Michelle &amp; Philip Burgess Mary Catherine Cuff &amp; William Wolf Jim Floyd Ken &amp; Tema Javerbaum Aiden Kahn Willlem Kooyker  Freedom Supporter Margaret Cardner Robert &amp; Cynthia Hendrickson Richard Hepburn Mercy Ingraham Jennifer Kushinka Cheryl and Robert Mooney Debbie &amp; Jack Morrison Rosa &amp; Patrick Mulleady Julius Rosenwald III Rhonda Schaffler</dc:title>
  <dc:creator>Centurion Ministries</dc:creator>
  <cp:lastModifiedBy>Centurion Ministries</cp:lastModifiedBy>
  <cp:revision>1</cp:revision>
  <dcterms:created xsi:type="dcterms:W3CDTF">2022-10-13T18:52:49Z</dcterms:created>
  <dcterms:modified xsi:type="dcterms:W3CDTF">2022-10-15T13:49:18Z</dcterms:modified>
</cp:coreProperties>
</file>